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handoutMasterIdLst>
    <p:handoutMasterId r:id="rId10"/>
  </p:handoutMasterIdLst>
  <p:sldIdLst>
    <p:sldId id="256" r:id="rId2"/>
    <p:sldId id="311" r:id="rId3"/>
    <p:sldId id="313" r:id="rId4"/>
    <p:sldId id="314" r:id="rId5"/>
    <p:sldId id="315" r:id="rId6"/>
    <p:sldId id="316" r:id="rId7"/>
    <p:sldId id="29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8" d="100"/>
          <a:sy n="108" d="100"/>
        </p:scale>
        <p:origin x="758" y="-206"/>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09-04-2021</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(Part-10)</a:t>
            </a:r>
          </a:p>
        </p:txBody>
      </p:sp>
      <p:sp>
        <p:nvSpPr>
          <p:cNvPr id="3" name="Subtitle 2"/>
          <p:cNvSpPr>
            <a:spLocks noGrp="1"/>
          </p:cNvSpPr>
          <p:nvPr>
            <p:ph type="subTitle" idx="1"/>
          </p:nvPr>
        </p:nvSpPr>
        <p:spPr/>
        <p:txBody>
          <a:bodyPr/>
          <a:lstStyle/>
          <a:p>
            <a:endParaRPr lang="en-US" dirty="0"/>
          </a:p>
          <a:p>
            <a:r>
              <a:rPr lang="en-US" dirty="0"/>
              <a:t>20.9</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3808475" y="-7196"/>
            <a:ext cx="5335524"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296260" y="1197404"/>
            <a:ext cx="4805112" cy="377703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70000" lnSpcReduction="20000"/>
          </a:bodyPr>
          <a:lstStyle/>
          <a:p>
            <a:pPr algn="just"/>
            <a:r>
              <a:rPr lang="en-US" dirty="0"/>
              <a:t>The RENAME operation is used to rename the output of a relation. </a:t>
            </a:r>
          </a:p>
          <a:p>
            <a:pPr algn="just"/>
            <a:endParaRPr lang="en-US" dirty="0"/>
          </a:p>
          <a:p>
            <a:pPr algn="just"/>
            <a:r>
              <a:rPr lang="en-US" dirty="0"/>
              <a:t>Sometimes it is simple and suitable to break a complicated sequence of operations and rename it as a relation with different names. Reasons to rename a relation can be many, like –  </a:t>
            </a:r>
          </a:p>
          <a:p>
            <a:pPr algn="just"/>
            <a:endParaRPr lang="en-US" dirty="0"/>
          </a:p>
          <a:p>
            <a:pPr algn="just"/>
            <a:r>
              <a:rPr lang="en-US" dirty="0"/>
              <a:t>We may want to save the result of a relational algebra expression as a relation so that we can use it later. </a:t>
            </a:r>
          </a:p>
          <a:p>
            <a:pPr algn="just"/>
            <a:r>
              <a:rPr lang="en-US" dirty="0"/>
              <a:t>We may want to join a relation with itself, in that case, it becomes too confusing to specify which one of the tables we are talking about, in that case, we rename one of the tables and perform join operations on them. </a:t>
            </a:r>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r>
              <a:rPr lang="el-GR" dirty="0"/>
              <a:t>ρ </a:t>
            </a:r>
            <a:r>
              <a:rPr lang="en-IN" dirty="0"/>
              <a:t>X (R)</a:t>
            </a:r>
          </a:p>
          <a:p>
            <a:pPr algn="just"/>
            <a:r>
              <a:rPr lang="en-US" dirty="0"/>
              <a:t>where the symbol ‘ρ’ is used to denote the RENAME operator and R is the result of the sequence of operation or expression which is saved with the name X. </a:t>
            </a:r>
            <a:endParaRPr lang="en-IN" dirty="0"/>
          </a:p>
        </p:txBody>
      </p:sp>
    </p:spTree>
    <p:extLst>
      <p:ext uri="{BB962C8B-B14F-4D97-AF65-F5344CB8AC3E}">
        <p14:creationId xmlns:p14="http://schemas.microsoft.com/office/powerpoint/2010/main" val="251157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endParaRPr lang="en-IN" dirty="0"/>
          </a:p>
        </p:txBody>
      </p:sp>
    </p:spTree>
    <p:extLst>
      <p:ext uri="{BB962C8B-B14F-4D97-AF65-F5344CB8AC3E}">
        <p14:creationId xmlns:p14="http://schemas.microsoft.com/office/powerpoint/2010/main" val="271331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Words>
  <Application>Microsoft Office PowerPoint</Application>
  <PresentationFormat>On-screen Show (16:9)</PresentationFormat>
  <Paragraphs>17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  Relational Algebra (Part-10)</vt:lpstr>
      <vt:lpstr>Contents</vt:lpstr>
      <vt:lpstr>Rename</vt:lpstr>
      <vt:lpstr>Rename</vt:lpstr>
      <vt:lpstr>Rename</vt:lpstr>
      <vt:lpstr>Rename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2021-04-09T01:21:50Z</dcterms:modified>
</cp:coreProperties>
</file>